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Slab"/>
      <p:regular r:id="rId22"/>
      <p:bold r:id="rId23"/>
    </p:embeddedFont>
    <p:embeddedFont>
      <p:font typeface="Roboto"/>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regular.fntdata"/><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font" Target="fonts/Roboto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swald-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3299878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3299878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3eec36e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3eec36e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3299878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3299878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3299878f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3299878f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3299878f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3299878f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3299878f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3299878f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3eec36ec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3eec36ec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329987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329987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175ed21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175ed21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3299878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3299878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175ed21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175ed21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3299878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3299878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3299878f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3299878f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3299878f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3299878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3eec36e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3eec36e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ScM16lCB1fSk9MJEiYrIlyPEc8T3CxBJ/view" TargetMode="External"/><Relationship Id="rId4" Type="http://schemas.openxmlformats.org/officeDocument/2006/relationships/image" Target="../media/image1.png"/><Relationship Id="rId5" Type="http://schemas.openxmlformats.org/officeDocument/2006/relationships/hyperlink" Target="http://drive.google.com/file/d/15bli9qOMjfgZ11oXLG_HXgOTtNOC4Oqo/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DryHThE4CZME4ebs99FU2v7GuXvES1oM/view" TargetMode="External"/><Relationship Id="rId4" Type="http://schemas.openxmlformats.org/officeDocument/2006/relationships/image" Target="../media/image14.jpg"/><Relationship Id="rId5" Type="http://schemas.openxmlformats.org/officeDocument/2006/relationships/hyperlink" Target="http://drive.google.com/file/d/1tdnR25n7NjH4Xd8lAAvjqOdjCru974_S/view" TargetMode="External"/><Relationship Id="rId6"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u8RO4vp54WVNP-gX7I3sj8mBG6hAoqip/view" TargetMode="External"/><Relationship Id="rId4" Type="http://schemas.openxmlformats.org/officeDocument/2006/relationships/image" Target="../media/image18.jpg"/><Relationship Id="rId5" Type="http://schemas.openxmlformats.org/officeDocument/2006/relationships/hyperlink" Target="http://drive.google.com/file/d/1Ou-PfGF0SRYnR28Bu48nebe2kF5TY02a/view" TargetMode="External"/><Relationship Id="rId6" Type="http://schemas.openxmlformats.org/officeDocument/2006/relationships/image" Target="../media/image10.jpg"/><Relationship Id="rId7" Type="http://schemas.openxmlformats.org/officeDocument/2006/relationships/image" Target="../media/image21.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2.jp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BOGdZAWYVdShKzNuAg7O8NvgWS37V8te/view" TargetMode="External"/><Relationship Id="rId4" Type="http://schemas.openxmlformats.org/officeDocument/2006/relationships/image" Target="../media/image1.png"/><Relationship Id="rId5" Type="http://schemas.openxmlformats.org/officeDocument/2006/relationships/hyperlink" Target="http://drive.google.com/file/d/1aHPdEBRRJ5f-PcjNI234BhfsmeZQYe5S/view" TargetMode="External"/><Relationship Id="rId6" Type="http://schemas.openxmlformats.org/officeDocument/2006/relationships/image" Target="../media/image17.jpg"/><Relationship Id="rId7" Type="http://schemas.openxmlformats.org/officeDocument/2006/relationships/hyperlink" Target="http://drive.google.com/file/d/1_Ng-VrDy2S9GbhVEQI87Qj-MojA1rUyl/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Sports Videography</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Jeff Bowens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 of Level 2 Editing work</a:t>
            </a:r>
            <a:endParaRPr/>
          </a:p>
        </p:txBody>
      </p:sp>
      <p:pic>
        <p:nvPicPr>
          <p:cNvPr id="137" name="Google Shape;137;p22" title="RPReplay_Final1600578995.mov">
            <a:hlinkClick r:id="rId3"/>
          </p:cNvPr>
          <p:cNvPicPr preferRelativeResize="0"/>
          <p:nvPr/>
        </p:nvPicPr>
        <p:blipFill>
          <a:blip r:embed="rId4">
            <a:alphaModFix/>
          </a:blip>
          <a:stretch>
            <a:fillRect/>
          </a:stretch>
        </p:blipFill>
        <p:spPr>
          <a:xfrm>
            <a:off x="0" y="1872675"/>
            <a:ext cx="4361100" cy="3270825"/>
          </a:xfrm>
          <a:prstGeom prst="rect">
            <a:avLst/>
          </a:prstGeom>
          <a:noFill/>
          <a:ln>
            <a:noFill/>
          </a:ln>
        </p:spPr>
      </p:pic>
      <p:pic>
        <p:nvPicPr>
          <p:cNvPr id="138" name="Google Shape;138;p22" title="RPReplay_Final1649177765 (1).mov">
            <a:hlinkClick r:id="rId5"/>
          </p:cNvPr>
          <p:cNvPicPr preferRelativeResize="0"/>
          <p:nvPr/>
        </p:nvPicPr>
        <p:blipFill>
          <a:blip r:embed="rId4">
            <a:alphaModFix/>
          </a:blip>
          <a:stretch>
            <a:fillRect/>
          </a:stretch>
        </p:blipFill>
        <p:spPr>
          <a:xfrm>
            <a:off x="4782900" y="1872675"/>
            <a:ext cx="4361100" cy="327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Level 3</a:t>
            </a:r>
            <a:endParaRPr/>
          </a:p>
        </p:txBody>
      </p:sp>
      <p:sp>
        <p:nvSpPr>
          <p:cNvPr id="144" name="Google Shape;144;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Level 3- Level 3 of sports videography editing is a continuation  of level 1 and 2 but also the process of adding more effects and screen visual this tends to take more time and usually occurs in longer videos. Such as a whole reel of a player .</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 of Level 3 editing work</a:t>
            </a:r>
            <a:endParaRPr/>
          </a:p>
        </p:txBody>
      </p:sp>
      <p:pic>
        <p:nvPicPr>
          <p:cNvPr id="150" name="Google Shape;150;p24" title="woodsfinal.mov">
            <a:hlinkClick r:id="rId3"/>
          </p:cNvPr>
          <p:cNvPicPr preferRelativeResize="0"/>
          <p:nvPr/>
        </p:nvPicPr>
        <p:blipFill>
          <a:blip r:embed="rId4">
            <a:alphaModFix/>
          </a:blip>
          <a:stretch>
            <a:fillRect/>
          </a:stretch>
        </p:blipFill>
        <p:spPr>
          <a:xfrm>
            <a:off x="5140055" y="2916625"/>
            <a:ext cx="3958896" cy="2226876"/>
          </a:xfrm>
          <a:prstGeom prst="rect">
            <a:avLst/>
          </a:prstGeom>
          <a:noFill/>
          <a:ln>
            <a:noFill/>
          </a:ln>
        </p:spPr>
      </p:pic>
      <p:pic>
        <p:nvPicPr>
          <p:cNvPr id="151" name="Google Shape;151;p24" title="finaldevtape.avi">
            <a:hlinkClick r:id="rId5"/>
          </p:cNvPr>
          <p:cNvPicPr preferRelativeResize="0"/>
          <p:nvPr/>
        </p:nvPicPr>
        <p:blipFill>
          <a:blip r:embed="rId6">
            <a:alphaModFix/>
          </a:blip>
          <a:stretch>
            <a:fillRect/>
          </a:stretch>
        </p:blipFill>
        <p:spPr>
          <a:xfrm>
            <a:off x="0" y="2916625"/>
            <a:ext cx="3958901" cy="2226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128475" y="-1092125"/>
            <a:ext cx="2195100" cy="3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Getting your exposure</a:t>
            </a:r>
            <a:endParaRPr/>
          </a:p>
        </p:txBody>
      </p:sp>
      <p:pic>
        <p:nvPicPr>
          <p:cNvPr id="157" name="Google Shape;157;p25"/>
          <p:cNvPicPr preferRelativeResize="0"/>
          <p:nvPr/>
        </p:nvPicPr>
        <p:blipFill>
          <a:blip r:embed="rId3">
            <a:alphaModFix/>
          </a:blip>
          <a:stretch>
            <a:fillRect/>
          </a:stretch>
        </p:blipFill>
        <p:spPr>
          <a:xfrm>
            <a:off x="6663969" y="48825"/>
            <a:ext cx="2316957" cy="5016023"/>
          </a:xfrm>
          <a:prstGeom prst="rect">
            <a:avLst/>
          </a:prstGeom>
          <a:noFill/>
          <a:ln>
            <a:noFill/>
          </a:ln>
        </p:spPr>
      </p:pic>
      <p:pic>
        <p:nvPicPr>
          <p:cNvPr id="158" name="Google Shape;158;p25"/>
          <p:cNvPicPr preferRelativeResize="0"/>
          <p:nvPr/>
        </p:nvPicPr>
        <p:blipFill>
          <a:blip r:embed="rId4">
            <a:alphaModFix/>
          </a:blip>
          <a:stretch>
            <a:fillRect/>
          </a:stretch>
        </p:blipFill>
        <p:spPr>
          <a:xfrm>
            <a:off x="3764200" y="48850"/>
            <a:ext cx="2316950" cy="5015987"/>
          </a:xfrm>
          <a:prstGeom prst="rect">
            <a:avLst/>
          </a:prstGeom>
          <a:noFill/>
          <a:ln>
            <a:noFill/>
          </a:ln>
        </p:spPr>
      </p:pic>
      <p:sp>
        <p:nvSpPr>
          <p:cNvPr id="159" name="Google Shape;159;p25"/>
          <p:cNvSpPr txBox="1"/>
          <p:nvPr/>
        </p:nvSpPr>
        <p:spPr>
          <a:xfrm>
            <a:off x="738800" y="-1006475"/>
            <a:ext cx="61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0" name="Google Shape;160;p25"/>
          <p:cNvSpPr txBox="1"/>
          <p:nvPr/>
        </p:nvSpPr>
        <p:spPr>
          <a:xfrm>
            <a:off x="0" y="2805300"/>
            <a:ext cx="3764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Oswald"/>
                <a:ea typeface="Oswald"/>
                <a:cs typeface="Oswald"/>
                <a:sym typeface="Oswald"/>
              </a:rPr>
              <a:t>Starting your </a:t>
            </a:r>
            <a:r>
              <a:rPr b="1" lang="en" sz="2400">
                <a:latin typeface="Oswald"/>
                <a:ea typeface="Oswald"/>
                <a:cs typeface="Oswald"/>
                <a:sym typeface="Oswald"/>
              </a:rPr>
              <a:t>exposure</a:t>
            </a:r>
            <a:r>
              <a:rPr b="1" lang="en" sz="2400">
                <a:latin typeface="Oswald"/>
                <a:ea typeface="Oswald"/>
                <a:cs typeface="Oswald"/>
                <a:sym typeface="Oswald"/>
              </a:rPr>
              <a:t> starts with creating your social media and finding people to start recording. </a:t>
            </a:r>
            <a:r>
              <a:rPr b="1" lang="en" sz="2400">
                <a:latin typeface="Oswald"/>
                <a:ea typeface="Oswald"/>
                <a:cs typeface="Oswald"/>
                <a:sym typeface="Oswald"/>
              </a:rPr>
              <a:t>Remember</a:t>
            </a:r>
            <a:r>
              <a:rPr b="1" lang="en" sz="2400">
                <a:latin typeface="Oswald"/>
                <a:ea typeface="Oswald"/>
                <a:cs typeface="Oswald"/>
                <a:sym typeface="Oswald"/>
              </a:rPr>
              <a:t> </a:t>
            </a:r>
            <a:r>
              <a:rPr b="1" lang="en" sz="2400">
                <a:latin typeface="Oswald"/>
                <a:ea typeface="Oswald"/>
                <a:cs typeface="Oswald"/>
                <a:sym typeface="Oswald"/>
              </a:rPr>
              <a:t>you always start from somewhere.</a:t>
            </a:r>
            <a:endParaRPr b="1" sz="2400">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0" y="775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a:t>
            </a:r>
            <a:r>
              <a:rPr lang="en"/>
              <a:t> of starting your exposure </a:t>
            </a:r>
            <a:endParaRPr/>
          </a:p>
        </p:txBody>
      </p:sp>
      <p:pic>
        <p:nvPicPr>
          <p:cNvPr id="166" name="Google Shape;166;p26" title="RPReplay_Final1572117865.mov">
            <a:hlinkClick r:id="rId3"/>
          </p:cNvPr>
          <p:cNvPicPr preferRelativeResize="0"/>
          <p:nvPr/>
        </p:nvPicPr>
        <p:blipFill>
          <a:blip r:embed="rId4">
            <a:alphaModFix/>
          </a:blip>
          <a:stretch>
            <a:fillRect/>
          </a:stretch>
        </p:blipFill>
        <p:spPr>
          <a:xfrm>
            <a:off x="1844802" y="1804636"/>
            <a:ext cx="1844799" cy="3281290"/>
          </a:xfrm>
          <a:prstGeom prst="rect">
            <a:avLst/>
          </a:prstGeom>
          <a:noFill/>
          <a:ln>
            <a:noFill/>
          </a:ln>
        </p:spPr>
      </p:pic>
      <p:pic>
        <p:nvPicPr>
          <p:cNvPr id="167" name="Google Shape;167;p26" title="RPReplay_Final1568486674.mov">
            <a:hlinkClick r:id="rId5"/>
          </p:cNvPr>
          <p:cNvPicPr preferRelativeResize="0"/>
          <p:nvPr/>
        </p:nvPicPr>
        <p:blipFill>
          <a:blip r:embed="rId6">
            <a:alphaModFix/>
          </a:blip>
          <a:stretch>
            <a:fillRect/>
          </a:stretch>
        </p:blipFill>
        <p:spPr>
          <a:xfrm>
            <a:off x="6529151" y="546050"/>
            <a:ext cx="2614851" cy="4650951"/>
          </a:xfrm>
          <a:prstGeom prst="rect">
            <a:avLst/>
          </a:prstGeom>
          <a:noFill/>
          <a:ln>
            <a:noFill/>
          </a:ln>
        </p:spPr>
      </p:pic>
      <p:pic>
        <p:nvPicPr>
          <p:cNvPr id="168" name="Google Shape;168;p26"/>
          <p:cNvPicPr preferRelativeResize="0"/>
          <p:nvPr/>
        </p:nvPicPr>
        <p:blipFill>
          <a:blip r:embed="rId7">
            <a:alphaModFix/>
          </a:blip>
          <a:stretch>
            <a:fillRect/>
          </a:stretch>
        </p:blipFill>
        <p:spPr>
          <a:xfrm>
            <a:off x="-1" y="1092125"/>
            <a:ext cx="1844799" cy="3993800"/>
          </a:xfrm>
          <a:prstGeom prst="rect">
            <a:avLst/>
          </a:prstGeom>
          <a:noFill/>
          <a:ln>
            <a:noFill/>
          </a:ln>
        </p:spPr>
      </p:pic>
      <p:pic>
        <p:nvPicPr>
          <p:cNvPr id="169" name="Google Shape;169;p26"/>
          <p:cNvPicPr preferRelativeResize="0"/>
          <p:nvPr/>
        </p:nvPicPr>
        <p:blipFill>
          <a:blip r:embed="rId8">
            <a:alphaModFix/>
          </a:blip>
          <a:stretch>
            <a:fillRect/>
          </a:stretch>
        </p:blipFill>
        <p:spPr>
          <a:xfrm>
            <a:off x="4283075" y="763662"/>
            <a:ext cx="2023099" cy="43798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15724" y="556775"/>
            <a:ext cx="4011351" cy="4254775"/>
          </a:xfrm>
          <a:prstGeom prst="rect">
            <a:avLst/>
          </a:prstGeom>
          <a:noFill/>
          <a:ln>
            <a:noFill/>
          </a:ln>
        </p:spPr>
      </p:pic>
      <p:pic>
        <p:nvPicPr>
          <p:cNvPr id="175" name="Google Shape;175;p27"/>
          <p:cNvPicPr preferRelativeResize="0"/>
          <p:nvPr/>
        </p:nvPicPr>
        <p:blipFill>
          <a:blip r:embed="rId4">
            <a:alphaModFix/>
          </a:blip>
          <a:stretch>
            <a:fillRect/>
          </a:stretch>
        </p:blipFill>
        <p:spPr>
          <a:xfrm>
            <a:off x="5032400" y="445200"/>
            <a:ext cx="3334626" cy="4366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5850" y="204380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Questions??</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sports videographer</a:t>
            </a:r>
            <a:endParaRPr/>
          </a:p>
        </p:txBody>
      </p:sp>
      <p:sp>
        <p:nvSpPr>
          <p:cNvPr id="70" name="Google Shape;70;p14"/>
          <p:cNvSpPr txBox="1"/>
          <p:nvPr>
            <p:ph idx="1" type="body"/>
          </p:nvPr>
        </p:nvSpPr>
        <p:spPr>
          <a:xfrm>
            <a:off x="387900" y="1382749"/>
            <a:ext cx="8368200" cy="142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latin typeface="Times New Roman"/>
                <a:ea typeface="Times New Roman"/>
                <a:cs typeface="Times New Roman"/>
                <a:sym typeface="Times New Roman"/>
              </a:rPr>
              <a:t>As a sports videographer, you attend all types of games and </a:t>
            </a:r>
            <a:r>
              <a:rPr lang="en" sz="1400">
                <a:latin typeface="Times New Roman"/>
                <a:ea typeface="Times New Roman"/>
                <a:cs typeface="Times New Roman"/>
                <a:sym typeface="Times New Roman"/>
              </a:rPr>
              <a:t>events</a:t>
            </a:r>
            <a:r>
              <a:rPr lang="en" sz="1400">
                <a:latin typeface="Times New Roman"/>
                <a:ea typeface="Times New Roman"/>
                <a:cs typeface="Times New Roman"/>
                <a:sym typeface="Times New Roman"/>
              </a:rPr>
              <a:t> to shoot footage of athletes in action to be used for highlights,a news broadcast, sports channel shows, websites, and advertisements. Your duties include composing and framing each shot and utilizing technical aspects such as filters and various camera settings. With this job you are hands on with the camera. You will build relationships and connections with </a:t>
            </a:r>
            <a:r>
              <a:rPr lang="en" sz="1400">
                <a:latin typeface="Times New Roman"/>
                <a:ea typeface="Times New Roman"/>
                <a:cs typeface="Times New Roman"/>
                <a:sym typeface="Times New Roman"/>
              </a:rPr>
              <a:t>athlete's</a:t>
            </a:r>
            <a:r>
              <a:rPr lang="en" sz="1400">
                <a:latin typeface="Times New Roman"/>
                <a:ea typeface="Times New Roman"/>
                <a:cs typeface="Times New Roman"/>
                <a:sym typeface="Times New Roman"/>
              </a:rPr>
              <a:t> your filming and people watching your content.</a:t>
            </a:r>
            <a:endParaRPr sz="2000">
              <a:latin typeface="Times New Roman"/>
              <a:ea typeface="Times New Roman"/>
              <a:cs typeface="Times New Roman"/>
              <a:sym typeface="Times New Roman"/>
            </a:endParaRPr>
          </a:p>
        </p:txBody>
      </p:sp>
      <p:pic>
        <p:nvPicPr>
          <p:cNvPr id="71" name="Google Shape;71;p14"/>
          <p:cNvPicPr preferRelativeResize="0"/>
          <p:nvPr/>
        </p:nvPicPr>
        <p:blipFill>
          <a:blip r:embed="rId3">
            <a:alphaModFix/>
          </a:blip>
          <a:stretch>
            <a:fillRect/>
          </a:stretch>
        </p:blipFill>
        <p:spPr>
          <a:xfrm>
            <a:off x="5474100" y="2650018"/>
            <a:ext cx="3282000" cy="2461506"/>
          </a:xfrm>
          <a:prstGeom prst="rect">
            <a:avLst/>
          </a:prstGeom>
          <a:noFill/>
          <a:ln>
            <a:noFill/>
          </a:ln>
        </p:spPr>
      </p:pic>
      <p:pic>
        <p:nvPicPr>
          <p:cNvPr id="72" name="Google Shape;72;p14"/>
          <p:cNvPicPr preferRelativeResize="0"/>
          <p:nvPr/>
        </p:nvPicPr>
        <p:blipFill>
          <a:blip r:embed="rId4">
            <a:alphaModFix/>
          </a:blip>
          <a:stretch>
            <a:fillRect/>
          </a:stretch>
        </p:blipFill>
        <p:spPr>
          <a:xfrm>
            <a:off x="387888" y="2752713"/>
            <a:ext cx="1914525" cy="2390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Devices</a:t>
            </a:r>
            <a:endParaRPr/>
          </a:p>
        </p:txBody>
      </p:sp>
      <p:sp>
        <p:nvSpPr>
          <p:cNvPr id="78" name="Google Shape;78;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can use almost anything to record for sports </a:t>
            </a:r>
            <a:r>
              <a:rPr lang="en"/>
              <a:t>videography</a:t>
            </a:r>
            <a:r>
              <a:rPr lang="en"/>
              <a:t> from almost any device that can record. For starters some people start off with their phones and continue to build as they grow upgrading to s small type camera, all the way to one of the best cameras in </a:t>
            </a:r>
            <a:r>
              <a:rPr lang="en"/>
              <a:t>the</a:t>
            </a:r>
            <a:r>
              <a:rPr lang="en"/>
              <a:t> game</a:t>
            </a:r>
            <a:endParaRPr/>
          </a:p>
        </p:txBody>
      </p:sp>
      <p:pic>
        <p:nvPicPr>
          <p:cNvPr id="79" name="Google Shape;79;p15"/>
          <p:cNvPicPr preferRelativeResize="0"/>
          <p:nvPr/>
        </p:nvPicPr>
        <p:blipFill>
          <a:blip r:embed="rId3">
            <a:alphaModFix/>
          </a:blip>
          <a:stretch>
            <a:fillRect/>
          </a:stretch>
        </p:blipFill>
        <p:spPr>
          <a:xfrm>
            <a:off x="7167181" y="2571750"/>
            <a:ext cx="1928820" cy="2571750"/>
          </a:xfrm>
          <a:prstGeom prst="rect">
            <a:avLst/>
          </a:prstGeom>
          <a:noFill/>
          <a:ln>
            <a:noFill/>
          </a:ln>
        </p:spPr>
      </p:pic>
      <p:pic>
        <p:nvPicPr>
          <p:cNvPr id="80" name="Google Shape;80;p15"/>
          <p:cNvPicPr preferRelativeResize="0"/>
          <p:nvPr/>
        </p:nvPicPr>
        <p:blipFill>
          <a:blip r:embed="rId4">
            <a:alphaModFix/>
          </a:blip>
          <a:stretch>
            <a:fillRect/>
          </a:stretch>
        </p:blipFill>
        <p:spPr>
          <a:xfrm>
            <a:off x="0" y="3143863"/>
            <a:ext cx="2343150" cy="195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Sports Videography Editing </a:t>
            </a:r>
            <a:endParaRPr/>
          </a:p>
        </p:txBody>
      </p:sp>
      <p:sp>
        <p:nvSpPr>
          <p:cNvPr id="86" name="Google Shape;86;p16"/>
          <p:cNvSpPr txBox="1"/>
          <p:nvPr>
            <p:ph idx="1" type="body"/>
          </p:nvPr>
        </p:nvSpPr>
        <p:spPr>
          <a:xfrm>
            <a:off x="141650" y="1318525"/>
            <a:ext cx="8368200" cy="1936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Video editing is a whole different game within the sports videography. They both rely into the same context but are two different gameplans. Videography editing consists of </a:t>
            </a:r>
            <a:r>
              <a:rPr lang="en"/>
              <a:t> a behind the scene tasks nobody really sees,</a:t>
            </a:r>
            <a:r>
              <a:rPr lang="en"/>
              <a:t> using different softwares of your liking , adding your music, effects, and your own touch to make the video special. This part of the process is less fun to others because of the time it takes.</a:t>
            </a:r>
            <a:endParaRPr/>
          </a:p>
        </p:txBody>
      </p:sp>
      <p:pic>
        <p:nvPicPr>
          <p:cNvPr id="87" name="Google Shape;87;p16"/>
          <p:cNvPicPr preferRelativeResize="0"/>
          <p:nvPr/>
        </p:nvPicPr>
        <p:blipFill>
          <a:blip r:embed="rId3">
            <a:alphaModFix/>
          </a:blip>
          <a:stretch>
            <a:fillRect/>
          </a:stretch>
        </p:blipFill>
        <p:spPr>
          <a:xfrm>
            <a:off x="1676725" y="3255000"/>
            <a:ext cx="2498625" cy="1888500"/>
          </a:xfrm>
          <a:prstGeom prst="rect">
            <a:avLst/>
          </a:prstGeom>
          <a:noFill/>
          <a:ln>
            <a:noFill/>
          </a:ln>
        </p:spPr>
      </p:pic>
      <p:pic>
        <p:nvPicPr>
          <p:cNvPr id="88" name="Google Shape;88;p16"/>
          <p:cNvPicPr preferRelativeResize="0"/>
          <p:nvPr/>
        </p:nvPicPr>
        <p:blipFill>
          <a:blip r:embed="rId4">
            <a:alphaModFix/>
          </a:blip>
          <a:stretch>
            <a:fillRect/>
          </a:stretch>
        </p:blipFill>
        <p:spPr>
          <a:xfrm>
            <a:off x="6168725" y="3463400"/>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Editing softwares</a:t>
            </a:r>
            <a:endParaRPr/>
          </a:p>
        </p:txBody>
      </p:sp>
      <p:sp>
        <p:nvSpPr>
          <p:cNvPr id="94" name="Google Shape;94;p17"/>
          <p:cNvSpPr txBox="1"/>
          <p:nvPr>
            <p:ph idx="1" type="body"/>
          </p:nvPr>
        </p:nvSpPr>
        <p:spPr>
          <a:xfrm>
            <a:off x="387900" y="1489825"/>
            <a:ext cx="4359300" cy="173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Adobe Premiere Pro</a:t>
            </a:r>
            <a:endParaRPr/>
          </a:p>
          <a:p>
            <a:pPr indent="-342900" lvl="0" marL="457200" rtl="0" algn="l">
              <a:spcBef>
                <a:spcPts val="0"/>
              </a:spcBef>
              <a:spcAft>
                <a:spcPts val="0"/>
              </a:spcAft>
              <a:buSzPts val="1800"/>
              <a:buChar char="●"/>
            </a:pPr>
            <a:r>
              <a:rPr lang="en"/>
              <a:t>CyberLink</a:t>
            </a:r>
            <a:endParaRPr/>
          </a:p>
          <a:p>
            <a:pPr indent="-342900" lvl="0" marL="457200" rtl="0" algn="l">
              <a:spcBef>
                <a:spcPts val="0"/>
              </a:spcBef>
              <a:spcAft>
                <a:spcPts val="0"/>
              </a:spcAft>
              <a:buSzPts val="1800"/>
              <a:buChar char="●"/>
            </a:pPr>
            <a:r>
              <a:rPr lang="en"/>
              <a:t>Pinnacle Studio</a:t>
            </a:r>
            <a:endParaRPr/>
          </a:p>
          <a:p>
            <a:pPr indent="-342900" lvl="0" marL="457200" rtl="0" algn="l">
              <a:spcBef>
                <a:spcPts val="0"/>
              </a:spcBef>
              <a:spcAft>
                <a:spcPts val="0"/>
              </a:spcAft>
              <a:buSzPts val="1800"/>
              <a:buChar char="●"/>
            </a:pPr>
            <a:r>
              <a:rPr lang="en"/>
              <a:t>Imovie</a:t>
            </a:r>
            <a:endParaRPr/>
          </a:p>
          <a:p>
            <a:pPr indent="-342900" lvl="0" marL="457200" rtl="0" algn="l">
              <a:spcBef>
                <a:spcPts val="0"/>
              </a:spcBef>
              <a:spcAft>
                <a:spcPts val="0"/>
              </a:spcAft>
              <a:buSzPts val="1800"/>
              <a:buChar char="●"/>
            </a:pPr>
            <a:r>
              <a:rPr lang="en"/>
              <a:t>Headliner</a:t>
            </a:r>
            <a:endParaRPr/>
          </a:p>
        </p:txBody>
      </p:sp>
      <p:pic>
        <p:nvPicPr>
          <p:cNvPr id="95" name="Google Shape;95;p17"/>
          <p:cNvPicPr preferRelativeResize="0"/>
          <p:nvPr/>
        </p:nvPicPr>
        <p:blipFill>
          <a:blip r:embed="rId3">
            <a:alphaModFix/>
          </a:blip>
          <a:stretch>
            <a:fillRect/>
          </a:stretch>
        </p:blipFill>
        <p:spPr>
          <a:xfrm>
            <a:off x="104350" y="3292800"/>
            <a:ext cx="3289224" cy="1850690"/>
          </a:xfrm>
          <a:prstGeom prst="rect">
            <a:avLst/>
          </a:prstGeom>
          <a:noFill/>
          <a:ln>
            <a:noFill/>
          </a:ln>
        </p:spPr>
      </p:pic>
      <p:pic>
        <p:nvPicPr>
          <p:cNvPr id="96" name="Google Shape;96;p17"/>
          <p:cNvPicPr preferRelativeResize="0"/>
          <p:nvPr/>
        </p:nvPicPr>
        <p:blipFill>
          <a:blip r:embed="rId4">
            <a:alphaModFix/>
          </a:blip>
          <a:stretch>
            <a:fillRect/>
          </a:stretch>
        </p:blipFill>
        <p:spPr>
          <a:xfrm>
            <a:off x="5596249" y="101003"/>
            <a:ext cx="3475676" cy="1850700"/>
          </a:xfrm>
          <a:prstGeom prst="rect">
            <a:avLst/>
          </a:prstGeom>
          <a:noFill/>
          <a:ln>
            <a:noFill/>
          </a:ln>
        </p:spPr>
      </p:pic>
      <p:pic>
        <p:nvPicPr>
          <p:cNvPr id="97" name="Google Shape;97;p17"/>
          <p:cNvPicPr preferRelativeResize="0"/>
          <p:nvPr/>
        </p:nvPicPr>
        <p:blipFill>
          <a:blip r:embed="rId5">
            <a:alphaModFix/>
          </a:blip>
          <a:stretch>
            <a:fillRect/>
          </a:stretch>
        </p:blipFill>
        <p:spPr>
          <a:xfrm>
            <a:off x="5854763" y="3408402"/>
            <a:ext cx="3289239" cy="173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Examples of Videographers/ Editors </a:t>
            </a:r>
            <a:endParaRPr/>
          </a:p>
        </p:txBody>
      </p:sp>
      <p:sp>
        <p:nvSpPr>
          <p:cNvPr id="103" name="Google Shape;103;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Athlazon</a:t>
            </a:r>
            <a:endParaRPr/>
          </a:p>
          <a:p>
            <a:pPr indent="-342900" lvl="0" marL="457200" rtl="0" algn="l">
              <a:spcBef>
                <a:spcPts val="0"/>
              </a:spcBef>
              <a:spcAft>
                <a:spcPts val="0"/>
              </a:spcAft>
              <a:buSzPts val="1800"/>
              <a:buChar char="●"/>
            </a:pPr>
            <a:r>
              <a:rPr lang="en"/>
              <a:t>The Dzone </a:t>
            </a:r>
            <a:endParaRPr/>
          </a:p>
          <a:p>
            <a:pPr indent="-342900" lvl="0" marL="457200" rtl="0" algn="l">
              <a:spcBef>
                <a:spcPts val="0"/>
              </a:spcBef>
              <a:spcAft>
                <a:spcPts val="0"/>
              </a:spcAft>
              <a:buSzPts val="1800"/>
              <a:buChar char="●"/>
            </a:pPr>
            <a:r>
              <a:rPr lang="en"/>
              <a:t>SportsInTheD</a:t>
            </a:r>
            <a:endParaRPr/>
          </a:p>
          <a:p>
            <a:pPr indent="-342900" lvl="0" marL="457200" rtl="0" algn="l">
              <a:spcBef>
                <a:spcPts val="0"/>
              </a:spcBef>
              <a:spcAft>
                <a:spcPts val="0"/>
              </a:spcAft>
              <a:buSzPts val="1800"/>
              <a:buChar char="●"/>
            </a:pPr>
            <a:r>
              <a:rPr lang="en"/>
              <a:t>HighlightHiggy</a:t>
            </a:r>
            <a:endParaRPr/>
          </a:p>
          <a:p>
            <a:pPr indent="-342900" lvl="0" marL="457200" rtl="0" algn="l">
              <a:spcBef>
                <a:spcPts val="0"/>
              </a:spcBef>
              <a:spcAft>
                <a:spcPts val="0"/>
              </a:spcAft>
              <a:buSzPts val="1800"/>
              <a:buChar char="●"/>
            </a:pPr>
            <a:r>
              <a:rPr lang="en"/>
              <a:t>Or even myself </a:t>
            </a:r>
            <a:endParaRPr/>
          </a:p>
        </p:txBody>
      </p:sp>
      <p:sp>
        <p:nvSpPr>
          <p:cNvPr id="104" name="Google Shape;104;p18"/>
          <p:cNvSpPr txBox="1"/>
          <p:nvPr/>
        </p:nvSpPr>
        <p:spPr>
          <a:xfrm>
            <a:off x="246275" y="3469175"/>
            <a:ext cx="292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Oswald"/>
                <a:ea typeface="Oswald"/>
                <a:cs typeface="Oswald"/>
                <a:sym typeface="Oswald"/>
              </a:rPr>
              <a:t>All based out of Detroit,Michigan</a:t>
            </a:r>
            <a:endParaRPr b="1" sz="2100">
              <a:solidFill>
                <a:schemeClr val="dk1"/>
              </a:solidFill>
              <a:latin typeface="Oswald"/>
              <a:ea typeface="Oswald"/>
              <a:cs typeface="Oswald"/>
              <a:sym typeface="Oswald"/>
            </a:endParaRPr>
          </a:p>
        </p:txBody>
      </p:sp>
      <p:pic>
        <p:nvPicPr>
          <p:cNvPr id="105" name="Google Shape;105;p18"/>
          <p:cNvPicPr preferRelativeResize="0"/>
          <p:nvPr/>
        </p:nvPicPr>
        <p:blipFill>
          <a:blip r:embed="rId3">
            <a:alphaModFix/>
          </a:blip>
          <a:stretch>
            <a:fillRect/>
          </a:stretch>
        </p:blipFill>
        <p:spPr>
          <a:xfrm>
            <a:off x="3099647" y="1740450"/>
            <a:ext cx="3740850" cy="831300"/>
          </a:xfrm>
          <a:prstGeom prst="rect">
            <a:avLst/>
          </a:prstGeom>
          <a:noFill/>
          <a:ln>
            <a:noFill/>
          </a:ln>
        </p:spPr>
      </p:pic>
      <p:pic>
        <p:nvPicPr>
          <p:cNvPr id="106" name="Google Shape;106;p18"/>
          <p:cNvPicPr preferRelativeResize="0"/>
          <p:nvPr/>
        </p:nvPicPr>
        <p:blipFill>
          <a:blip r:embed="rId4">
            <a:alphaModFix/>
          </a:blip>
          <a:stretch>
            <a:fillRect/>
          </a:stretch>
        </p:blipFill>
        <p:spPr>
          <a:xfrm>
            <a:off x="7000863" y="3000363"/>
            <a:ext cx="2143125" cy="2143125"/>
          </a:xfrm>
          <a:prstGeom prst="rect">
            <a:avLst/>
          </a:prstGeom>
          <a:noFill/>
          <a:ln>
            <a:noFill/>
          </a:ln>
        </p:spPr>
      </p:pic>
      <p:pic>
        <p:nvPicPr>
          <p:cNvPr id="107" name="Google Shape;107;p18"/>
          <p:cNvPicPr preferRelativeResize="0"/>
          <p:nvPr/>
        </p:nvPicPr>
        <p:blipFill>
          <a:blip r:embed="rId5">
            <a:alphaModFix/>
          </a:blip>
          <a:stretch>
            <a:fillRect/>
          </a:stretch>
        </p:blipFill>
        <p:spPr>
          <a:xfrm>
            <a:off x="3678138" y="3000375"/>
            <a:ext cx="2143125" cy="2143125"/>
          </a:xfrm>
          <a:prstGeom prst="rect">
            <a:avLst/>
          </a:prstGeom>
          <a:noFill/>
          <a:ln>
            <a:noFill/>
          </a:ln>
        </p:spPr>
      </p:pic>
      <p:pic>
        <p:nvPicPr>
          <p:cNvPr id="108" name="Google Shape;108;p18"/>
          <p:cNvPicPr preferRelativeResize="0"/>
          <p:nvPr/>
        </p:nvPicPr>
        <p:blipFill>
          <a:blip r:embed="rId6">
            <a:alphaModFix/>
          </a:blip>
          <a:stretch>
            <a:fillRect/>
          </a:stretch>
        </p:blipFill>
        <p:spPr>
          <a:xfrm>
            <a:off x="7127336" y="1013249"/>
            <a:ext cx="1890200" cy="189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87900" y="3402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Levels of Videography editing</a:t>
            </a:r>
            <a:endParaRPr/>
          </a:p>
        </p:txBody>
      </p:sp>
      <p:sp>
        <p:nvSpPr>
          <p:cNvPr id="114" name="Google Shape;114;p19"/>
          <p:cNvSpPr txBox="1"/>
          <p:nvPr>
            <p:ph idx="1" type="body"/>
          </p:nvPr>
        </p:nvSpPr>
        <p:spPr>
          <a:xfrm>
            <a:off x="259400" y="1339924"/>
            <a:ext cx="8368200" cy="30789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Level 1- Level 1 sports videography editing would be a basic process of just </a:t>
            </a:r>
            <a:r>
              <a:rPr lang="en" sz="2300"/>
              <a:t>combining</a:t>
            </a:r>
            <a:r>
              <a:rPr lang="en" sz="2300"/>
              <a:t> clips together and adding music or your brands watermark to footage you have </a:t>
            </a:r>
            <a:r>
              <a:rPr lang="en" sz="2300"/>
              <a:t>recorded</a:t>
            </a:r>
            <a:r>
              <a:rPr lang="en" sz="2300"/>
              <a:t> or have been sent.</a:t>
            </a:r>
            <a:endParaRPr sz="2300"/>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 of Level 1 editing work </a:t>
            </a:r>
            <a:endParaRPr/>
          </a:p>
        </p:txBody>
      </p:sp>
      <p:pic>
        <p:nvPicPr>
          <p:cNvPr id="120" name="Google Shape;120;p20" title="RPReplay_Final1649174895.mov">
            <a:hlinkClick r:id="rId3"/>
          </p:cNvPr>
          <p:cNvPicPr preferRelativeResize="0"/>
          <p:nvPr/>
        </p:nvPicPr>
        <p:blipFill>
          <a:blip r:embed="rId4">
            <a:alphaModFix/>
          </a:blip>
          <a:stretch>
            <a:fillRect/>
          </a:stretch>
        </p:blipFill>
        <p:spPr>
          <a:xfrm>
            <a:off x="0" y="1789200"/>
            <a:ext cx="2418076" cy="1813550"/>
          </a:xfrm>
          <a:prstGeom prst="rect">
            <a:avLst/>
          </a:prstGeom>
          <a:noFill/>
          <a:ln>
            <a:noFill/>
          </a:ln>
        </p:spPr>
      </p:pic>
      <p:pic>
        <p:nvPicPr>
          <p:cNvPr id="121" name="Google Shape;121;p20" title="RPReplay-Final1572179655.mov">
            <a:hlinkClick r:id="rId5"/>
          </p:cNvPr>
          <p:cNvPicPr preferRelativeResize="0"/>
          <p:nvPr/>
        </p:nvPicPr>
        <p:blipFill>
          <a:blip r:embed="rId6">
            <a:alphaModFix/>
          </a:blip>
          <a:stretch>
            <a:fillRect/>
          </a:stretch>
        </p:blipFill>
        <p:spPr>
          <a:xfrm>
            <a:off x="6407399" y="1526300"/>
            <a:ext cx="2736600" cy="2692794"/>
          </a:xfrm>
          <a:prstGeom prst="rect">
            <a:avLst/>
          </a:prstGeom>
          <a:noFill/>
          <a:ln>
            <a:noFill/>
          </a:ln>
        </p:spPr>
      </p:pic>
      <p:sp>
        <p:nvSpPr>
          <p:cNvPr id="122" name="Google Shape;122;p20"/>
          <p:cNvSpPr txBox="1"/>
          <p:nvPr/>
        </p:nvSpPr>
        <p:spPr>
          <a:xfrm>
            <a:off x="279275" y="1335475"/>
            <a:ext cx="2055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Oswald"/>
                <a:ea typeface="Oswald"/>
                <a:cs typeface="Oswald"/>
                <a:sym typeface="Oswald"/>
              </a:rPr>
              <a:t>TheDzone</a:t>
            </a:r>
            <a:r>
              <a:rPr lang="en"/>
              <a:t> </a:t>
            </a:r>
            <a:endParaRPr/>
          </a:p>
        </p:txBody>
      </p:sp>
      <p:sp>
        <p:nvSpPr>
          <p:cNvPr id="123" name="Google Shape;123;p20"/>
          <p:cNvSpPr txBox="1"/>
          <p:nvPr/>
        </p:nvSpPr>
        <p:spPr>
          <a:xfrm>
            <a:off x="6871300" y="1079875"/>
            <a:ext cx="2736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Oswald"/>
                <a:ea typeface="Oswald"/>
                <a:cs typeface="Oswald"/>
                <a:sym typeface="Oswald"/>
              </a:rPr>
              <a:t>Athlazon</a:t>
            </a:r>
            <a:r>
              <a:rPr lang="en"/>
              <a:t> </a:t>
            </a:r>
            <a:endParaRPr/>
          </a:p>
        </p:txBody>
      </p:sp>
      <p:pic>
        <p:nvPicPr>
          <p:cNvPr id="124" name="Google Shape;124;p20" title="RPReplay_Final1649174849.mov">
            <a:hlinkClick r:id="rId7"/>
          </p:cNvPr>
          <p:cNvPicPr preferRelativeResize="0"/>
          <p:nvPr/>
        </p:nvPicPr>
        <p:blipFill>
          <a:blip r:embed="rId4">
            <a:alphaModFix/>
          </a:blip>
          <a:stretch>
            <a:fillRect/>
          </a:stretch>
        </p:blipFill>
        <p:spPr>
          <a:xfrm>
            <a:off x="2731942" y="2763650"/>
            <a:ext cx="3173134" cy="2379850"/>
          </a:xfrm>
          <a:prstGeom prst="rect">
            <a:avLst/>
          </a:prstGeom>
          <a:noFill/>
          <a:ln>
            <a:noFill/>
          </a:ln>
        </p:spPr>
      </p:pic>
      <p:sp>
        <p:nvSpPr>
          <p:cNvPr id="125" name="Google Shape;125;p20"/>
          <p:cNvSpPr txBox="1"/>
          <p:nvPr/>
        </p:nvSpPr>
        <p:spPr>
          <a:xfrm>
            <a:off x="3137225" y="2334175"/>
            <a:ext cx="2055900" cy="56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500">
                <a:latin typeface="Oswald"/>
                <a:ea typeface="Oswald"/>
                <a:cs typeface="Oswald"/>
                <a:sym typeface="Oswald"/>
              </a:rPr>
              <a:t>TheDzone</a:t>
            </a:r>
            <a:endParaRPr b="1" sz="25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Level 2</a:t>
            </a:r>
            <a:endParaRPr/>
          </a:p>
        </p:txBody>
      </p:sp>
      <p:sp>
        <p:nvSpPr>
          <p:cNvPr id="131" name="Google Shape;131;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Level 2- Level 2 of sports videography editing would be having your basic process of level 1 but even adding a mini twist such as a few affects but nothing outrageous.</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